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40F7-A0DD-45E7-B5CB-E4EF2E43CE8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36E-FDDA-4EE6-B542-B920CCEE6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40F7-A0DD-45E7-B5CB-E4EF2E43CE8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36E-FDDA-4EE6-B542-B920CCEE6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40F7-A0DD-45E7-B5CB-E4EF2E43CE8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36E-FDDA-4EE6-B542-B920CCEE6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40F7-A0DD-45E7-B5CB-E4EF2E43CE8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36E-FDDA-4EE6-B542-B920CCEE6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40F7-A0DD-45E7-B5CB-E4EF2E43CE8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36E-FDDA-4EE6-B542-B920CCEE6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40F7-A0DD-45E7-B5CB-E4EF2E43CE8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36E-FDDA-4EE6-B542-B920CCEE6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40F7-A0DD-45E7-B5CB-E4EF2E43CE8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36E-FDDA-4EE6-B542-B920CCEE6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40F7-A0DD-45E7-B5CB-E4EF2E43CE8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36E-FDDA-4EE6-B542-B920CCEE6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40F7-A0DD-45E7-B5CB-E4EF2E43CE8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36E-FDDA-4EE6-B542-B920CCEE6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40F7-A0DD-45E7-B5CB-E4EF2E43CE8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36E-FDDA-4EE6-B542-B920CCEE6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40F7-A0DD-45E7-B5CB-E4EF2E43CE8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336E-FDDA-4EE6-B542-B920CCEE6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140F7-A0DD-45E7-B5CB-E4EF2E43CE8C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9336E-FDDA-4EE6-B542-B920CCEE6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584176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ENTERTAINMENT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819400"/>
            <a:ext cx="4591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38" y="900113"/>
            <a:ext cx="5683522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577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befront_whistler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72816"/>
            <a:ext cx="6096000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ugar Shack, the early 1970s_by Ernie Barnes (1938-200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096000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efront_rockwell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096000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efront_hopper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096000" cy="332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efront_wood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096000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en-US" dirty="0" smtClean="0"/>
              <a:t>In this unit you learn how to:</a:t>
            </a:r>
            <a:br>
              <a:rPr lang="en-US" dirty="0" smtClean="0"/>
            </a:br>
            <a:r>
              <a:rPr lang="en-US" dirty="0" smtClean="0"/>
              <a:t>describe pictures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Which of the following would you classify as art?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844824"/>
            <a:ext cx="7632848" cy="4176464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704855" cy="149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73016"/>
            <a:ext cx="7128792" cy="174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560840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705678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87627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73016"/>
            <a:ext cx="57435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8713"/>
            <a:ext cx="5009728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71663"/>
            <a:ext cx="5472608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19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ENTERTAINMENT</vt:lpstr>
      <vt:lpstr>In this unit you learn how to: describe pictures</vt:lpstr>
      <vt:lpstr>Which of the following would you classify as art?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ENTERTAINMENT</dc:title>
  <dc:creator>Mira 144</dc:creator>
  <cp:lastModifiedBy>Mira 144</cp:lastModifiedBy>
  <cp:revision>2</cp:revision>
  <dcterms:created xsi:type="dcterms:W3CDTF">2020-09-27T10:44:55Z</dcterms:created>
  <dcterms:modified xsi:type="dcterms:W3CDTF">2020-10-02T14:47:56Z</dcterms:modified>
</cp:coreProperties>
</file>